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p:scale>
          <a:sx n="75" d="100"/>
          <a:sy n="75" d="100"/>
        </p:scale>
        <p:origin x="-123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384300" y="1163638"/>
            <a:ext cx="4186238" cy="31416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5" name="Straight Connector 84"/>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b="1" dirty="0" smtClean="0">
                <a:solidFill>
                  <a:srgbClr val="0033CC"/>
                </a:solidFill>
                <a:latin typeface="Calibri" pitchFamily="34" charset="0"/>
                <a:cs typeface="Calibri" pitchFamily="34" charset="0"/>
              </a:rPr>
              <a:t>:-All tool offset input in program  </a:t>
            </a:r>
            <a:endParaRPr lang="en-US" altLang="en-US" sz="1050" dirty="0">
              <a:latin typeface="Calibri" pitchFamily="34" charset="0"/>
              <a:cs typeface="Calibri" pitchFamily="34" charset="0"/>
            </a:endParaRPr>
          </a:p>
        </p:txBody>
      </p:sp>
      <p:sp>
        <p:nvSpPr>
          <p:cNvPr id="88"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0"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1"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2"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3"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94" name="Rectangle 7"/>
          <p:cNvSpPr>
            <a:spLocks noChangeArrowheads="1"/>
          </p:cNvSpPr>
          <p:nvPr/>
        </p:nvSpPr>
        <p:spPr bwMode="auto">
          <a:xfrm>
            <a:off x="4660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endParaRPr lang="en-US" sz="1050" dirty="0">
              <a:latin typeface="Calibri" pitchFamily="34" charset="0"/>
              <a:cs typeface="Calibri" pitchFamily="34" charset="0"/>
            </a:endParaRPr>
          </a:p>
        </p:txBody>
      </p:sp>
      <p:sp>
        <p:nvSpPr>
          <p:cNvPr id="95"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:-Drum cell </a:t>
            </a:r>
            <a:endParaRPr lang="en-US" sz="1050" dirty="0">
              <a:latin typeface="Calibri" pitchFamily="34" charset="0"/>
              <a:cs typeface="Calibri" pitchFamily="34" charset="0"/>
            </a:endParaRPr>
          </a:p>
        </p:txBody>
      </p:sp>
      <p:sp>
        <p:nvSpPr>
          <p:cNvPr id="96"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7"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98"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99"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smtClean="0">
                <a:latin typeface="Calibri" pitchFamily="34" charset="0"/>
                <a:cs typeface="Calibri" pitchFamily="34" charset="0"/>
              </a:rPr>
              <a:t>DRILL MACHINE</a:t>
            </a:r>
            <a:endParaRPr lang="en-US" sz="1050" dirty="0">
              <a:latin typeface="Calibri" pitchFamily="34" charset="0"/>
              <a:cs typeface="Calibri" pitchFamily="34" charset="0"/>
            </a:endParaRPr>
          </a:p>
        </p:txBody>
      </p:sp>
      <p:sp>
        <p:nvSpPr>
          <p:cNvPr id="100"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DRILLING</a:t>
            </a:r>
            <a:endParaRPr lang="en-US" sz="1050" dirty="0">
              <a:latin typeface="Calibri" pitchFamily="34" charset="0"/>
              <a:cs typeface="Calibri" pitchFamily="34" charset="0"/>
            </a:endParaRPr>
          </a:p>
        </p:txBody>
      </p:sp>
      <p:sp>
        <p:nvSpPr>
          <p:cNvPr id="101" name="Rectangle 14"/>
          <p:cNvSpPr>
            <a:spLocks noChangeArrowheads="1"/>
          </p:cNvSpPr>
          <p:nvPr/>
        </p:nvSpPr>
        <p:spPr bwMode="auto">
          <a:xfrm>
            <a:off x="46916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2"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3"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THEME:- </a:t>
            </a:r>
            <a:r>
              <a:rPr lang="en-US" altLang="en-US" sz="1050" dirty="0" smtClean="0">
                <a:solidFill>
                  <a:srgbClr val="000000"/>
                </a:solidFill>
                <a:latin typeface="Calibri" pitchFamily="34" charset="0"/>
                <a:cs typeface="Arial" charset="0"/>
              </a:rPr>
              <a:t>PCP drill depth oversize due to tool offset data save offset .</a:t>
            </a:r>
            <a:endParaRPr lang="en-US" altLang="en-US" sz="1050" dirty="0">
              <a:solidFill>
                <a:srgbClr val="000000"/>
              </a:solidFill>
              <a:latin typeface="Calibri" pitchFamily="34" charset="0"/>
              <a:cs typeface="Arial" charset="0"/>
            </a:endParaRPr>
          </a:p>
          <a:p>
            <a:pPr>
              <a:defRPr/>
            </a:pPr>
            <a:endParaRPr lang="en-US" altLang="en-US" sz="1050" dirty="0">
              <a:solidFill>
                <a:srgbClr val="000000"/>
              </a:solidFill>
              <a:latin typeface="Calibri" pitchFamily="34" charset="0"/>
              <a:cs typeface="Arial" charset="0"/>
            </a:endParaRPr>
          </a:p>
          <a:p>
            <a:pPr>
              <a:defRPr/>
            </a:pP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40257" y="1183432"/>
            <a:ext cx="3048000" cy="590550"/>
          </a:xfrm>
          <a:prstGeom prst="rect">
            <a:avLst/>
          </a:prstGeom>
          <a:noFill/>
          <a:ln w="9525">
            <a:solidFill>
              <a:schemeClr val="tx1"/>
            </a:solidFill>
            <a:miter lim="800000"/>
            <a:headEnd/>
            <a:tailEnd/>
          </a:ln>
        </p:spPr>
        <p:txBody>
          <a:bodyPr anchor="ctr"/>
          <a:lstStyle/>
          <a:p>
            <a:pPr>
              <a:defRPr/>
            </a:pPr>
            <a:r>
              <a:rPr lang="en-US" altLang="en-US" sz="1050" b="1" dirty="0" smtClean="0">
                <a:solidFill>
                  <a:srgbClr val="0000FF"/>
                </a:solidFill>
                <a:latin typeface="Calibri" pitchFamily="34" charset="0"/>
                <a:cs typeface="Arial" charset="0"/>
              </a:rPr>
              <a:t>PROBLEM PRESENT STATUS </a:t>
            </a:r>
            <a:r>
              <a:rPr lang="en-US" altLang="en-US" sz="1050" b="1" dirty="0" smtClean="0">
                <a:solidFill>
                  <a:srgbClr val="0033CC"/>
                </a:solidFill>
                <a:latin typeface="Calibri" pitchFamily="34" charset="0"/>
                <a:cs typeface="Arial" charset="0"/>
              </a:rPr>
              <a:t>:- Offset change without information by operator so may be accident drill depth problem </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8258" y="1183432"/>
            <a:ext cx="3273425"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a:latin typeface="Calibri" pitchFamily="34" charset="0"/>
                <a:cs typeface="Calibri" pitchFamily="34" charset="0"/>
              </a:rPr>
              <a:t>:- </a:t>
            </a:r>
            <a:endParaRPr lang="en-US" sz="1050" b="1" dirty="0" smtClean="0">
              <a:latin typeface="Calibri" pitchFamily="34" charset="0"/>
              <a:cs typeface="Calibri" pitchFamily="34" charset="0"/>
            </a:endParaRPr>
          </a:p>
          <a:p>
            <a:pPr>
              <a:defRPr/>
            </a:pPr>
            <a:r>
              <a:rPr lang="en-US" sz="1050" b="1" dirty="0" smtClean="0">
                <a:latin typeface="Calibri" pitchFamily="34" charset="0"/>
                <a:cs typeface="Calibri" pitchFamily="34" charset="0"/>
              </a:rPr>
              <a:t>1. All tool offset input in program so every time run program read compulsory offset</a:t>
            </a:r>
            <a:endParaRPr lang="en-US" sz="1050" b="1" dirty="0">
              <a:latin typeface="Calibri" pitchFamily="34" charset="0"/>
              <a:cs typeface="Calibri" pitchFamily="34" charset="0"/>
            </a:endParaRPr>
          </a:p>
        </p:txBody>
      </p:sp>
      <p:sp>
        <p:nvSpPr>
          <p:cNvPr id="131" name="Rectangle 44"/>
          <p:cNvSpPr>
            <a:spLocks noChangeArrowheads="1"/>
          </p:cNvSpPr>
          <p:nvPr/>
        </p:nvSpPr>
        <p:spPr bwMode="auto">
          <a:xfrm>
            <a:off x="6366445" y="12501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250107"/>
            <a:ext cx="1217613"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MINOR </a:t>
            </a: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56920" y="2077195"/>
            <a:ext cx="2514600" cy="468312"/>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MEMBERS  :-</a:t>
            </a:r>
            <a:r>
              <a:rPr lang="en-US" altLang="en-US" sz="1050" dirty="0">
                <a:latin typeface="Calibri" pitchFamily="34" charset="0"/>
                <a:cs typeface="Calibri" pitchFamily="34" charset="0"/>
              </a:rPr>
              <a:t>Santosh Wakchaure,</a:t>
            </a:r>
          </a:p>
          <a:p>
            <a:pPr>
              <a:defRPr/>
            </a:pPr>
            <a:r>
              <a:rPr lang="en-US" altLang="en-US" sz="1050" dirty="0" err="1" smtClean="0">
                <a:latin typeface="Calibri" pitchFamily="34" charset="0"/>
                <a:cs typeface="Calibri" pitchFamily="34" charset="0"/>
              </a:rPr>
              <a:t>Walunj,vinod,amol,SUTAR</a:t>
            </a: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61683" y="2545507"/>
            <a:ext cx="2513013" cy="152400"/>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p>
        </p:txBody>
      </p:sp>
      <p:sp>
        <p:nvSpPr>
          <p:cNvPr id="136" name="Rectangle 57"/>
          <p:cNvSpPr>
            <a:spLocks noChangeArrowheads="1"/>
          </p:cNvSpPr>
          <p:nvPr/>
        </p:nvSpPr>
        <p:spPr bwMode="auto">
          <a:xfrm>
            <a:off x="6366445" y="2697908"/>
            <a:ext cx="2513012" cy="619125"/>
          </a:xfrm>
          <a:prstGeom prst="rect">
            <a:avLst/>
          </a:prstGeom>
          <a:noFill/>
          <a:ln w="9525">
            <a:solidFill>
              <a:schemeClr val="tx1"/>
            </a:solidFill>
            <a:miter lim="800000"/>
            <a:headEnd/>
            <a:tailEnd/>
          </a:ln>
          <a:extLst/>
        </p:spPr>
        <p:txBody>
          <a:bodyPr/>
          <a:lstStyle/>
          <a:p>
            <a:pPr>
              <a:spcBef>
                <a:spcPct val="20000"/>
              </a:spcBef>
              <a:defRPr/>
            </a:pPr>
            <a:r>
              <a:rPr lang="en-US" altLang="en-US" sz="1050" dirty="0" smtClean="0">
                <a:solidFill>
                  <a:srgbClr val="000000"/>
                </a:solidFill>
                <a:latin typeface="Calibri" pitchFamily="34" charset="0"/>
                <a:cs typeface="Calibri" pitchFamily="34" charset="0"/>
              </a:rPr>
              <a:t>Lock tool offset .zero operator mistake .zero accident</a:t>
            </a:r>
            <a:endParaRPr lang="en-US" altLang="en-US" sz="1050" dirty="0">
              <a:solidFill>
                <a:prstClr val="black"/>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 y pawar</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a:latin typeface="Calibri" pitchFamily="34" charset="0"/>
                <a:cs typeface="Calibri" pitchFamily="34" charset="0"/>
              </a:rPr>
              <a:t>:- </a:t>
            </a:r>
            <a:r>
              <a:rPr lang="en-US" altLang="en-US" sz="1050" dirty="0" err="1" smtClean="0">
                <a:latin typeface="Calibri" pitchFamily="34" charset="0"/>
                <a:cs typeface="Calibri" pitchFamily="34" charset="0"/>
              </a:rPr>
              <a:t>Manoj</a:t>
            </a:r>
            <a:r>
              <a:rPr lang="en-US" altLang="en-US" sz="1050" dirty="0" smtClean="0">
                <a:latin typeface="Calibri" pitchFamily="34" charset="0"/>
                <a:cs typeface="Calibri" pitchFamily="34" charset="0"/>
              </a:rPr>
              <a:t> Kumar</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dirty="0" smtClean="0">
                <a:latin typeface="Calibri" pitchFamily="34" charset="0"/>
                <a:cs typeface="Calibri" pitchFamily="34" charset="0"/>
              </a:rPr>
              <a:t>18.1.2017</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a:solidFill>
                  <a:srgbClr val="0033CC"/>
                </a:solidFill>
                <a:latin typeface="Calibri" pitchFamily="34" charset="0"/>
                <a:cs typeface="Arial" charset="0"/>
              </a:rPr>
              <a:t>:- </a:t>
            </a:r>
            <a:r>
              <a:rPr lang="en-US" sz="1050" b="1" dirty="0" smtClean="0">
                <a:solidFill>
                  <a:srgbClr val="0033CC"/>
                </a:solidFill>
                <a:latin typeface="Calibri" pitchFamily="34" charset="0"/>
                <a:cs typeface="Arial" charset="0"/>
              </a:rPr>
              <a:t>   </a:t>
            </a:r>
            <a:r>
              <a:rPr lang="en-US" sz="1050" dirty="0" smtClean="0">
                <a:latin typeface="Calibri" pitchFamily="34" charset="0"/>
                <a:cs typeface="Arial" charset="0"/>
              </a:rPr>
              <a:t>Offset change without information </a:t>
            </a:r>
            <a:endParaRPr lang="en-US" sz="1050" dirty="0">
              <a:latin typeface="Calibri" pitchFamily="34" charset="0"/>
              <a:cs typeface="Arial" charset="0"/>
            </a:endParaRPr>
          </a:p>
          <a:p>
            <a:pPr>
              <a:defRPr/>
            </a:pPr>
            <a:r>
              <a:rPr lang="en-US" sz="1050" b="1" dirty="0">
                <a:solidFill>
                  <a:srgbClr val="0000CC"/>
                </a:solidFill>
                <a:latin typeface="Calibri" pitchFamily="34" charset="0"/>
                <a:cs typeface="Arial" charset="0"/>
              </a:rPr>
              <a:t>Why2 </a:t>
            </a:r>
            <a:r>
              <a:rPr lang="en-US" altLang="en-US" sz="1050" b="1" dirty="0">
                <a:solidFill>
                  <a:srgbClr val="0000FF"/>
                </a:solidFill>
                <a:latin typeface="Calibri" pitchFamily="34" charset="0"/>
                <a:cs typeface="Arial" charset="0"/>
              </a:rPr>
              <a:t>:- </a:t>
            </a:r>
            <a:r>
              <a:rPr lang="en-US" altLang="en-US" sz="1050" dirty="0">
                <a:latin typeface="Calibri" pitchFamily="34" charset="0"/>
                <a:cs typeface="Arial" charset="0"/>
              </a:rPr>
              <a:t>  </a:t>
            </a:r>
            <a:r>
              <a:rPr lang="en-US" altLang="en-US" sz="1050" dirty="0" smtClean="0">
                <a:latin typeface="Calibri" pitchFamily="34" charset="0"/>
                <a:cs typeface="Arial" charset="0"/>
              </a:rPr>
              <a:t>By operator mistake </a:t>
            </a:r>
            <a:endParaRPr lang="en-US" altLang="en-US" sz="1050" dirty="0">
              <a:latin typeface="Calibri" pitchFamily="34" charset="0"/>
              <a:cs typeface="Arial" charset="0"/>
            </a:endParaRPr>
          </a:p>
          <a:p>
            <a:pPr>
              <a:defRPr/>
            </a:pPr>
            <a:r>
              <a:rPr lang="en-US" altLang="en-US" sz="1050" b="1" dirty="0">
                <a:solidFill>
                  <a:srgbClr val="0000FF"/>
                </a:solidFill>
                <a:latin typeface="Calibri" pitchFamily="34" charset="0"/>
                <a:cs typeface="Arial" charset="0"/>
              </a:rPr>
              <a:t>Why3</a:t>
            </a:r>
            <a:r>
              <a:rPr lang="en-US" sz="1050" b="1" dirty="0">
                <a:solidFill>
                  <a:srgbClr val="0000CC"/>
                </a:solidFill>
                <a:latin typeface="Calibri" pitchFamily="34" charset="0"/>
                <a:cs typeface="Arial" charset="0"/>
              </a:rPr>
              <a:t> </a:t>
            </a:r>
            <a:r>
              <a:rPr lang="en-US" altLang="en-US" sz="1050" b="1" dirty="0">
                <a:latin typeface="Calibri" pitchFamily="34" charset="0"/>
                <a:cs typeface="Arial" charset="0"/>
              </a:rPr>
              <a:t>:-   </a:t>
            </a:r>
            <a:r>
              <a:rPr lang="en-US" altLang="en-US" sz="1050" b="1" dirty="0" smtClean="0">
                <a:latin typeface="Calibri" pitchFamily="34" charset="0"/>
                <a:cs typeface="Arial" charset="0"/>
              </a:rPr>
              <a:t>Tool offset command </a:t>
            </a:r>
            <a:r>
              <a:rPr lang="en-US" altLang="en-US" sz="1050" dirty="0" smtClean="0">
                <a:latin typeface="Calibri" pitchFamily="34" charset="0"/>
                <a:cs typeface="Arial" charset="0"/>
              </a:rPr>
              <a:t>in program for tool height  offset  </a:t>
            </a:r>
            <a:endParaRPr lang="en-US" altLang="en-US" sz="1050" dirty="0">
              <a:latin typeface="Calibri" pitchFamily="34" charset="0"/>
              <a:cs typeface="Arial" charset="0"/>
            </a:endParaRP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endParaRPr lang="en-US" altLang="en-US" sz="1050" b="1" dirty="0">
              <a:latin typeface="Calibri" pitchFamily="34" charset="0"/>
              <a:cs typeface="Calibri" pitchFamily="34" charset="0"/>
            </a:endParaRPr>
          </a:p>
          <a:p>
            <a:pPr>
              <a:defRPr/>
            </a:pPr>
            <a:r>
              <a:rPr lang="en-US" altLang="en-US" sz="1050" b="1" dirty="0" smtClean="0">
                <a:solidFill>
                  <a:srgbClr val="0000CC"/>
                </a:solidFill>
                <a:latin typeface="Calibri" pitchFamily="34" charset="0"/>
                <a:cs typeface="Calibri" pitchFamily="34" charset="0"/>
              </a:rPr>
              <a:t>Eliminate Unsafe condition</a:t>
            </a: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r>
              <a:rPr lang="en-US" sz="1050" dirty="0" smtClean="0">
                <a:latin typeface="Arial" charset="0"/>
                <a:cs typeface="Arial" charset="0"/>
              </a:rPr>
              <a:t>.</a:t>
            </a:r>
            <a:endParaRPr lang="en-US" sz="1050" dirty="0">
              <a:latin typeface="Arial" charset="0"/>
              <a:cs typeface="Arial" charset="0"/>
            </a:endParaRPr>
          </a:p>
          <a:p>
            <a:pPr>
              <a:defRPr/>
            </a:pP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DO:-</a:t>
            </a:r>
            <a:r>
              <a:rPr lang="en-US" sz="1050" dirty="0">
                <a:latin typeface="Arial" charset="0"/>
                <a:cs typeface="Arial" charset="0"/>
              </a:rPr>
              <a:t> </a:t>
            </a:r>
            <a:r>
              <a:rPr lang="en-US" sz="1050" dirty="0" smtClean="0">
                <a:latin typeface="Arial" charset="0"/>
                <a:cs typeface="Arial" charset="0"/>
              </a:rPr>
              <a:t> </a:t>
            </a:r>
            <a:endParaRPr lang="en-US" sz="1050" dirty="0">
              <a:latin typeface="Arial" charset="0"/>
              <a:cs typeface="Arial" charset="0"/>
            </a:endParaRPr>
          </a:p>
          <a:p>
            <a:pPr>
              <a:defRPr/>
            </a:pP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FREQUENCY :- </a:t>
            </a:r>
            <a:r>
              <a:rPr lang="en-US" sz="1050" dirty="0" smtClean="0">
                <a:latin typeface="Arial" charset="0"/>
                <a:cs typeface="Arial" charset="0"/>
              </a:rPr>
              <a:t>.</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FF0000"/>
                </a:solidFill>
                <a:latin typeface="Calibri" pitchFamily="34" charset="0"/>
                <a:cs typeface="Arial" charset="0"/>
              </a:rPr>
              <a:t>ROOT CAUSE : </a:t>
            </a:r>
            <a:r>
              <a:rPr lang="en-US" sz="1050" dirty="0" smtClean="0">
                <a:latin typeface="Calibri" pitchFamily="34" charset="0"/>
                <a:cs typeface="Arial" charset="0"/>
              </a:rPr>
              <a:t>Tool offset command input for special tool height offset</a:t>
            </a: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1" name="TextBox 2"/>
          <p:cNvSpPr txBox="1">
            <a:spLocks noChangeArrowheads="1"/>
          </p:cNvSpPr>
          <p:nvPr/>
        </p:nvSpPr>
        <p:spPr bwMode="auto">
          <a:xfrm>
            <a:off x="35496" y="1788270"/>
            <a:ext cx="305593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152"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3"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26.08.2016</a:t>
            </a:r>
            <a:endParaRPr lang="en-US" sz="1050" dirty="0">
              <a:solidFill>
                <a:prstClr val="black"/>
              </a:solidFill>
              <a:latin typeface="Calibri" pitchFamily="34" charset="0"/>
              <a:cs typeface="Calibri" pitchFamily="34" charset="0"/>
            </a:endParaRPr>
          </a:p>
        </p:txBody>
      </p:sp>
      <p:sp>
        <p:nvSpPr>
          <p:cNvPr id="154"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5" name="Rectangle 49"/>
          <p:cNvSpPr>
            <a:spLocks noChangeArrowheads="1"/>
          </p:cNvSpPr>
          <p:nvPr/>
        </p:nvSpPr>
        <p:spPr bwMode="auto">
          <a:xfrm>
            <a:off x="7660258" y="1577132"/>
            <a:ext cx="1217613"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1</a:t>
            </a:r>
            <a:r>
              <a:rPr lang="en-US" sz="1050" dirty="0" smtClean="0">
                <a:solidFill>
                  <a:prstClr val="black"/>
                </a:solidFill>
                <a:latin typeface="Calibri" pitchFamily="34" charset="0"/>
                <a:cs typeface="Calibri" pitchFamily="34" charset="0"/>
              </a:rPr>
              <a:t>5.08.2016</a:t>
            </a:r>
            <a:endParaRPr lang="en-US" sz="1050" dirty="0">
              <a:solidFill>
                <a:prstClr val="black"/>
              </a:solidFill>
              <a:latin typeface="Calibri" pitchFamily="34" charset="0"/>
              <a:cs typeface="Calibri" pitchFamily="34" charset="0"/>
            </a:endParaRPr>
          </a:p>
        </p:txBody>
      </p:sp>
      <p:sp>
        <p:nvSpPr>
          <p:cNvPr id="156"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26.08.2016</a:t>
            </a:r>
            <a:endParaRPr lang="en-US" sz="1050" dirty="0">
              <a:solidFill>
                <a:prstClr val="black"/>
              </a:solidFill>
              <a:latin typeface="Calibri" pitchFamily="34" charset="0"/>
              <a:cs typeface="Calibri" pitchFamily="34" charset="0"/>
            </a:endParaRPr>
          </a:p>
        </p:txBody>
      </p:sp>
      <p:sp>
        <p:nvSpPr>
          <p:cNvPr id="157" name="Rectangle 45"/>
          <p:cNvSpPr>
            <a:spLocks noChangeArrowheads="1"/>
          </p:cNvSpPr>
          <p:nvPr/>
        </p:nvSpPr>
        <p:spPr bwMode="auto">
          <a:xfrm>
            <a:off x="6366445" y="14025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8" name="Rectangle 49"/>
          <p:cNvSpPr>
            <a:spLocks noChangeArrowheads="1"/>
          </p:cNvSpPr>
          <p:nvPr/>
        </p:nvSpPr>
        <p:spPr bwMode="auto">
          <a:xfrm>
            <a:off x="7661845" y="1402507"/>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p>
        </p:txBody>
      </p:sp>
      <p:sp>
        <p:nvSpPr>
          <p:cNvPr id="159"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60"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1"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2" name="Table 161"/>
          <p:cNvGraphicFramePr>
            <a:graphicFrameLocks noGrp="1"/>
          </p:cNvGraphicFramePr>
          <p:nvPr>
            <p:extLst>
              <p:ext uri="{D42A27DB-BD31-4B8C-83A1-F6EECF244321}">
                <p14:modId xmlns:p14="http://schemas.microsoft.com/office/powerpoint/2010/main" val="804660622"/>
              </p:ext>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8731" t="3135" r="9048"/>
          <a:stretch/>
        </p:blipFill>
        <p:spPr>
          <a:xfrm>
            <a:off x="46607" y="1801753"/>
            <a:ext cx="3035299" cy="1436460"/>
          </a:xfrm>
          <a:prstGeom prst="rect">
            <a:avLst/>
          </a:prstGeom>
        </p:spPr>
      </p:pic>
      <p:pic>
        <p:nvPicPr>
          <p:cNvPr id="82" name="Picture 81"/>
          <p:cNvPicPr>
            <a:picLocks noChangeAspect="1"/>
          </p:cNvPicPr>
          <p:nvPr/>
        </p:nvPicPr>
        <p:blipFill rotWithShape="1">
          <a:blip r:embed="rId5" cstate="print">
            <a:extLst>
              <a:ext uri="{28A0092B-C50C-407E-A947-70E740481C1C}">
                <a14:useLocalDpi xmlns:a14="http://schemas.microsoft.com/office/drawing/2010/main" val="0"/>
              </a:ext>
            </a:extLst>
          </a:blip>
          <a:srcRect l="15106" t="11916" r="8578"/>
          <a:stretch/>
        </p:blipFill>
        <p:spPr>
          <a:xfrm>
            <a:off x="3120007" y="1813352"/>
            <a:ext cx="3228976" cy="1424861"/>
          </a:xfrm>
          <a:prstGeom prst="rect">
            <a:avLst/>
          </a:prstGeom>
        </p:spPr>
      </p:pic>
      <p:sp>
        <p:nvSpPr>
          <p:cNvPr id="3" name="Oval 2"/>
          <p:cNvSpPr/>
          <p:nvPr/>
        </p:nvSpPr>
        <p:spPr>
          <a:xfrm>
            <a:off x="3102545" y="2142282"/>
            <a:ext cx="2344737" cy="1204912"/>
          </a:xfrm>
          <a:prstGeom prst="ellipse">
            <a:avLst/>
          </a:prstGeom>
          <a:noFill/>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241</Words>
  <Application>Microsoft Office PowerPoint</Application>
  <PresentationFormat>On-screen Show (4:3)</PresentationFormat>
  <Paragraphs>81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Umesh Pimple</cp:lastModifiedBy>
  <cp:revision>69</cp:revision>
  <cp:lastPrinted>2016-08-29T12:27:49Z</cp:lastPrinted>
  <dcterms:created xsi:type="dcterms:W3CDTF">2006-08-16T00:00:00Z</dcterms:created>
  <dcterms:modified xsi:type="dcterms:W3CDTF">2017-04-29T08:51:42Z</dcterms:modified>
</cp:coreProperties>
</file>